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8" r:id="rId3"/>
    <p:sldId id="256" r:id="rId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tent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165600" y="647700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 b="1" kern="1200" dirty="0">
                <a:solidFill>
                  <a:schemeClr val="tx1"/>
                </a:solidFill>
                <a:latin typeface="Avenir Light"/>
                <a:ea typeface="+mn-ea"/>
                <a:cs typeface="Avenir Light"/>
              </a:rPr>
              <a:t>Report on Competitive Dynamics in your Business</a:t>
            </a:r>
            <a:endParaRPr lang="en-US" sz="1200" b="1" dirty="0">
              <a:latin typeface="Avenir Book"/>
              <a:cs typeface="Avenir Book"/>
            </a:endParaRPr>
          </a:p>
        </p:txBody>
      </p:sp>
      <p:sp>
        <p:nvSpPr>
          <p:cNvPr id="24" name="Footer Placeholder 14"/>
          <p:cNvSpPr txBox="1">
            <a:spLocks/>
          </p:cNvSpPr>
          <p:nvPr/>
        </p:nvSpPr>
        <p:spPr bwMode="auto">
          <a:xfrm>
            <a:off x="362156" y="6346728"/>
            <a:ext cx="7518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eaLnBrk="1" hangingPunct="1"/>
            <a:r>
              <a:rPr lang="en-US" altLang="en-US" sz="1200" b="0" dirty="0">
                <a:solidFill>
                  <a:schemeClr val="tx1"/>
                </a:solidFill>
                <a:latin typeface="Avenir Light"/>
                <a:cs typeface="Avenir Light"/>
              </a:rPr>
              <a:t>Advisory </a:t>
            </a:r>
            <a:r>
              <a:rPr lang="en-US" altLang="en-US" sz="1200" b="0" baseline="0" dirty="0">
                <a:solidFill>
                  <a:schemeClr val="tx1"/>
                </a:solidFill>
                <a:latin typeface="Avenir Light"/>
                <a:cs typeface="Avenir Light"/>
              </a:rPr>
              <a:t> Services </a:t>
            </a:r>
          </a:p>
          <a:p>
            <a:pPr eaLnBrk="1" hangingPunct="1"/>
            <a:r>
              <a:rPr lang="en-US" altLang="en-US" sz="1200" b="1" dirty="0">
                <a:solidFill>
                  <a:schemeClr val="tx1"/>
                </a:solidFill>
                <a:latin typeface="Avenir Light"/>
                <a:cs typeface="Avenir Light"/>
              </a:rPr>
              <a:t>©2016 Intellect Resources Management   - PRIVATE &amp; CONFIDENTIAL -  							</a:t>
            </a:r>
          </a:p>
        </p:txBody>
      </p:sp>
      <p:pic>
        <p:nvPicPr>
          <p:cNvPr id="2" name="Picture 1" descr="IRM-LOGO-FINAL-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601" y="31588"/>
            <a:ext cx="1751620" cy="95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32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9488"/>
            <a:ext cx="10972800" cy="4324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5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  <a:prstGeom prst="rect">
            <a:avLst/>
          </a:prstGeo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32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4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  <a:prstGeom prst="rect">
            <a:avLst/>
          </a:prstGeo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prstGeom prst="rect">
            <a:avLst/>
          </a:prstGeo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prstGeom prst="rect">
            <a:avLst/>
          </a:prstGeo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5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1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12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7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7818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0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  <a:prstGeom prst="rect">
            <a:avLst/>
          </a:prstGeo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6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  <a:prstGeom prst="rect">
            <a:avLst/>
          </a:prstGeo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prstGeom prst="rect">
            <a:avLst/>
          </a:prstGeo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  <a:prstGeom prst="rect">
            <a:avLst/>
          </a:prstGeo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15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49488"/>
            <a:ext cx="10972800" cy="43243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7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36A6-6ECA-4DB5-9DDC-B7384F61E32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CEC40-C72A-4CD0-B904-68DE5617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11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684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55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92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821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815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978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22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03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717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40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7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-final-final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" y="0"/>
            <a:ext cx="12192000" cy="6858000"/>
          </a:xfrm>
          <a:prstGeom prst="rect">
            <a:avLst/>
          </a:prstGeom>
        </p:spPr>
      </p:pic>
      <p:sp>
        <p:nvSpPr>
          <p:cNvPr id="25" name="Footer Placeholder 14"/>
          <p:cNvSpPr txBox="1">
            <a:spLocks/>
          </p:cNvSpPr>
          <p:nvPr/>
        </p:nvSpPr>
        <p:spPr bwMode="auto">
          <a:xfrm>
            <a:off x="421148" y="6361476"/>
            <a:ext cx="7518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eaLnBrk="1" hangingPunct="1"/>
            <a:r>
              <a:rPr lang="en-US" altLang="en-US" sz="1200" b="0" dirty="0">
                <a:solidFill>
                  <a:schemeClr val="tx1"/>
                </a:solidFill>
                <a:latin typeface="Avenir Light"/>
                <a:cs typeface="Avenir Light"/>
              </a:rPr>
              <a:t>Advisory </a:t>
            </a:r>
            <a:r>
              <a:rPr lang="en-US" altLang="en-US" sz="1200" b="0" baseline="0" dirty="0">
                <a:solidFill>
                  <a:schemeClr val="tx1"/>
                </a:solidFill>
                <a:latin typeface="Avenir Light"/>
                <a:cs typeface="Avenir Light"/>
              </a:rPr>
              <a:t> Services </a:t>
            </a:r>
          </a:p>
          <a:p>
            <a:pPr eaLnBrk="1" hangingPunct="1"/>
            <a:r>
              <a:rPr lang="en-US" altLang="en-US" sz="1200" b="0" dirty="0">
                <a:solidFill>
                  <a:schemeClr val="tx1"/>
                </a:solidFill>
                <a:latin typeface="Avenir Light"/>
                <a:cs typeface="Avenir Light"/>
              </a:rPr>
              <a:t>©2016 Intellect Resources Management   - PRIVATE &amp; CONFIDENTIAL -  </a:t>
            </a:r>
            <a:r>
              <a:rPr lang="en-US" altLang="en-US" sz="1200" b="1" dirty="0">
                <a:solidFill>
                  <a:schemeClr val="tx1"/>
                </a:solidFill>
                <a:latin typeface="Avenir Light"/>
                <a:cs typeface="Avenir Light"/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91446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1" fontAlgn="base" hangingPunct="1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vider-2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14"/>
          <p:cNvSpPr txBox="1">
            <a:spLocks/>
          </p:cNvSpPr>
          <p:nvPr/>
        </p:nvSpPr>
        <p:spPr bwMode="auto">
          <a:xfrm>
            <a:off x="406400" y="6553200"/>
            <a:ext cx="7518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eaLnBrk="1" hangingPunct="1"/>
            <a:r>
              <a:rPr lang="en-US" altLang="en-US" sz="600" b="0" dirty="0">
                <a:solidFill>
                  <a:schemeClr val="tx1"/>
                </a:solidFill>
                <a:latin typeface="Avenir Light"/>
                <a:cs typeface="Avenir Light"/>
              </a:rPr>
              <a:t>Advisory </a:t>
            </a:r>
            <a:r>
              <a:rPr lang="en-US" altLang="en-US" sz="600" b="0" baseline="0" dirty="0">
                <a:solidFill>
                  <a:schemeClr val="tx1"/>
                </a:solidFill>
                <a:latin typeface="Avenir Light"/>
                <a:cs typeface="Avenir Light"/>
              </a:rPr>
              <a:t> Services </a:t>
            </a:r>
          </a:p>
          <a:p>
            <a:pPr eaLnBrk="1" hangingPunct="1"/>
            <a:r>
              <a:rPr lang="en-US" altLang="en-US" sz="600" b="0" dirty="0">
                <a:solidFill>
                  <a:schemeClr val="tx1"/>
                </a:solidFill>
                <a:latin typeface="Avenir Light"/>
                <a:cs typeface="Avenir Light"/>
              </a:rPr>
              <a:t>©2016 Intellect Resources Management   - PRIVATE &amp; CONFIDENTIAL -  </a:t>
            </a:r>
            <a:r>
              <a:rPr lang="en-US" altLang="en-US" sz="600" b="1" dirty="0">
                <a:solidFill>
                  <a:schemeClr val="tx1"/>
                </a:solidFill>
                <a:latin typeface="Avenir Light"/>
                <a:cs typeface="Avenir Light"/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332289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51882" y="2263518"/>
            <a:ext cx="7440118" cy="2844381"/>
          </a:xfrm>
        </p:spPr>
        <p:txBody>
          <a:bodyPr/>
          <a:lstStyle/>
          <a:p>
            <a:pPr>
              <a:buClrTx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Competitive Dynamics in your Business </a:t>
            </a:r>
          </a:p>
          <a:p>
            <a:pPr>
              <a:buClrTx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“How do we do it”</a:t>
            </a:r>
            <a:endParaRPr lang="en-US" b="1" dirty="0">
              <a:latin typeface="Rockwell" panose="02060603020205020403" pitchFamily="18" charset="0"/>
            </a:endParaRPr>
          </a:p>
          <a:p>
            <a:pPr>
              <a:buClrTx/>
            </a:pPr>
            <a:endParaRPr lang="en-US" sz="3000" b="1" dirty="0">
              <a:latin typeface="Rockwell" panose="02060603020205020403" pitchFamily="18" charset="0"/>
            </a:endParaRPr>
          </a:p>
          <a:p>
            <a:pPr>
              <a:buClrTx/>
            </a:pPr>
            <a:endParaRPr lang="en-US" sz="3000" b="1" dirty="0">
              <a:latin typeface="Rockwell" panose="02060603020205020403" pitchFamily="18" charset="0"/>
            </a:endParaRPr>
          </a:p>
          <a:p>
            <a:pPr>
              <a:buClrTx/>
            </a:pPr>
            <a:endParaRPr lang="en-US" sz="3000" b="1">
              <a:latin typeface="Rockwell" panose="02060603020205020403" pitchFamily="18" charset="0"/>
            </a:endParaRPr>
          </a:p>
          <a:p>
            <a:pPr>
              <a:buClrTx/>
            </a:pPr>
            <a:endParaRPr lang="en-US" sz="3000" b="1" dirty="0">
              <a:latin typeface="Rockwell" panose="02060603020205020403" pitchFamily="18" charset="0"/>
            </a:endParaRPr>
          </a:p>
          <a:p>
            <a:pPr>
              <a:buClrTx/>
            </a:pPr>
            <a:endParaRPr lang="en-US" sz="3000" b="1" dirty="0">
              <a:latin typeface="Rockwell" panose="02060603020205020403" pitchFamily="18" charset="0"/>
            </a:endParaRPr>
          </a:p>
          <a:p>
            <a:pPr algn="r">
              <a:lnSpc>
                <a:spcPct val="150000"/>
              </a:lnSpc>
              <a:buClrTx/>
            </a:pPr>
            <a:r>
              <a:rPr lang="en-US" sz="1600" dirty="0">
                <a:latin typeface="Rockwell" panose="02060603020205020403" pitchFamily="18" charset="0"/>
              </a:rPr>
              <a:t>Sabah Almoayyed </a:t>
            </a:r>
          </a:p>
          <a:p>
            <a:pPr algn="r">
              <a:lnSpc>
                <a:spcPct val="150000"/>
              </a:lnSpc>
              <a:buClrTx/>
            </a:pPr>
            <a:r>
              <a:rPr lang="en-US" sz="1600" dirty="0">
                <a:latin typeface="Rockwell" panose="02060603020205020403" pitchFamily="18" charset="0"/>
              </a:rPr>
              <a:t>2007</a:t>
            </a:r>
          </a:p>
          <a:p>
            <a:pPr>
              <a:lnSpc>
                <a:spcPct val="150000"/>
              </a:lnSpc>
              <a:buClrTx/>
            </a:pPr>
            <a:endParaRPr lang="en-US" sz="16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32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" y="0"/>
            <a:ext cx="8874177" cy="92939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Competitive Dynamics in your Business “How do we do it”</a:t>
            </a:r>
          </a:p>
        </p:txBody>
      </p:sp>
      <p:sp>
        <p:nvSpPr>
          <p:cNvPr id="3" name="Subtitle 2"/>
          <p:cNvSpPr>
            <a:spLocks noGrp="1"/>
          </p:cNvSpPr>
          <p:nvPr>
            <p:ph idx="4294967295"/>
          </p:nvPr>
        </p:nvSpPr>
        <p:spPr>
          <a:xfrm>
            <a:off x="479684" y="1514970"/>
            <a:ext cx="11242623" cy="4324350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buClrTx/>
              <a:buFont typeface="+mj-lt"/>
              <a:buAutoNum type="arabicPeriod"/>
            </a:pPr>
            <a:r>
              <a:rPr lang="en-US" sz="2400" dirty="0">
                <a:latin typeface="Rockwell" panose="02060603020205020403" pitchFamily="18" charset="0"/>
              </a:rPr>
              <a:t>What are your domestic market dynamics today. </a:t>
            </a:r>
          </a:p>
          <a:p>
            <a:pPr marL="109537" indent="0" algn="just">
              <a:buClrTx/>
              <a:buNone/>
            </a:pPr>
            <a:endParaRPr lang="en-US" sz="1000" dirty="0"/>
          </a:p>
          <a:p>
            <a:pPr marL="514350" indent="-514350" algn="just">
              <a:buClrTx/>
              <a:buFont typeface="+mj-lt"/>
              <a:buAutoNum type="arabicPeriod" startAt="2"/>
            </a:pPr>
            <a:r>
              <a:rPr lang="en-US" sz="2400" dirty="0">
                <a:latin typeface="Rockwell" panose="02060603020205020403" pitchFamily="18" charset="0"/>
              </a:rPr>
              <a:t>Where are you going over the next 10 years. </a:t>
            </a:r>
          </a:p>
          <a:p>
            <a:pPr marL="109537" indent="0" algn="just">
              <a:buClrTx/>
              <a:buNone/>
            </a:pPr>
            <a:endParaRPr lang="en-US" sz="1000" dirty="0"/>
          </a:p>
          <a:p>
            <a:pPr marL="514350" indent="-514350" algn="just">
              <a:buClrTx/>
              <a:buFont typeface="+mj-lt"/>
              <a:buAutoNum type="arabicPeriod" startAt="3"/>
            </a:pPr>
            <a:r>
              <a:rPr lang="en-US" sz="2400" dirty="0">
                <a:latin typeface="Rockwell" panose="02060603020205020403" pitchFamily="18" charset="0"/>
              </a:rPr>
              <a:t>What actions have your competitors taken in the last 3 years to affect these dynamics. </a:t>
            </a:r>
          </a:p>
          <a:p>
            <a:pPr marL="109537" indent="0" algn="just">
              <a:buClrTx/>
              <a:buNone/>
            </a:pPr>
            <a:endParaRPr lang="en-US" sz="1000" dirty="0"/>
          </a:p>
          <a:p>
            <a:pPr marL="514350" indent="-514350" algn="just">
              <a:buClrTx/>
              <a:buFont typeface="+mj-lt"/>
              <a:buAutoNum type="arabicPeriod" startAt="4"/>
            </a:pPr>
            <a:r>
              <a:rPr lang="en-US" sz="2400" dirty="0">
                <a:latin typeface="Rockwell" panose="02060603020205020403" pitchFamily="18" charset="0"/>
              </a:rPr>
              <a:t>What are the most dangerous things your competitors could do in the next three years to upset those dynamics </a:t>
            </a:r>
          </a:p>
          <a:p>
            <a:pPr marL="109537" indent="0" algn="just">
              <a:buClrTx/>
              <a:buNone/>
            </a:pPr>
            <a:endParaRPr lang="en-US" sz="1000" dirty="0"/>
          </a:p>
          <a:p>
            <a:pPr marL="514350" indent="-514350" algn="just">
              <a:buClrTx/>
              <a:buFont typeface="+mj-lt"/>
              <a:buAutoNum type="arabicPeriod" startAt="5"/>
            </a:pPr>
            <a:r>
              <a:rPr lang="en-US" sz="2400" dirty="0">
                <a:latin typeface="Rockwell" panose="02060603020205020403" pitchFamily="18" charset="0"/>
              </a:rPr>
              <a:t>What are the most effective things you could do to bring your desired impact on those dynamics. </a:t>
            </a:r>
          </a:p>
          <a:p>
            <a:pPr algn="just">
              <a:buClrTx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83229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IRM PPT Template</Template>
  <TotalTime>55</TotalTime>
  <Words>98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Arial</vt:lpstr>
      <vt:lpstr>Avenir Book</vt:lpstr>
      <vt:lpstr>Avenir Light</vt:lpstr>
      <vt:lpstr>Calibri</vt:lpstr>
      <vt:lpstr>Georgia</vt:lpstr>
      <vt:lpstr>Rockwell</vt:lpstr>
      <vt:lpstr>Trebuchet MS</vt:lpstr>
      <vt:lpstr>Wingdings 2</vt:lpstr>
      <vt:lpstr>Urban</vt:lpstr>
      <vt:lpstr>Custom Design</vt:lpstr>
      <vt:lpstr>PowerPoint Presentation</vt:lpstr>
      <vt:lpstr>Competitive Dynamics in your Business “How do we do it”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user3</dc:creator>
  <cp:lastModifiedBy>user3</cp:lastModifiedBy>
  <cp:revision>18</cp:revision>
  <dcterms:created xsi:type="dcterms:W3CDTF">2016-10-31T12:14:09Z</dcterms:created>
  <dcterms:modified xsi:type="dcterms:W3CDTF">2017-01-11T06:45:24Z</dcterms:modified>
</cp:coreProperties>
</file>